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.mobilmusic.ru/b4/10/9e/11379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58" y="188640"/>
            <a:ext cx="3429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340769"/>
            <a:ext cx="7117180" cy="343661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Альбина Ф.Ш.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Учитель-логопед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24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птицу по силуэту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назови </a:t>
            </a:r>
            <a:r>
              <a:rPr lang="ru-RU" sz="3200" b="1" dirty="0">
                <a:solidFill>
                  <a:srgbClr val="000000"/>
                </a:solidFill>
                <a:latin typeface="Georgia"/>
              </a:rPr>
              <a:t> </a:t>
            </a:r>
            <a:endParaRPr lang="ru-RU" sz="3200" dirty="0"/>
          </a:p>
        </p:txBody>
      </p:sp>
      <p:pic>
        <p:nvPicPr>
          <p:cNvPr id="2050" name="Picture 2" descr="https://2.bp.blogspot.com/-ikXcEiBJVog/VQ1PTbTYqQI/AAAAAAAAEHg/2SQOm1Mo65s/s1600/%D1%83%D0%B7%D0%BD%D0%B0%D0%B9%2B%D0%BF%D0%B5%D1%80%D0%B5%D0%BB%D1%91%D1%82%D0%BD%D1%83%D1%8E%2B%D0%BF%D1%82%D0%B8%D1%86%D1%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b="7173"/>
          <a:stretch/>
        </p:blipFill>
        <p:spPr bwMode="auto">
          <a:xfrm>
            <a:off x="395536" y="1124744"/>
            <a:ext cx="8508436" cy="55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«Назови  ласково»</a:t>
            </a:r>
          </a:p>
          <a:p>
            <a:r>
              <a:rPr lang="ru-RU" sz="3200" dirty="0" smtClean="0"/>
              <a:t>птенец </a:t>
            </a:r>
            <a:r>
              <a:rPr lang="ru-RU" sz="3200" dirty="0"/>
              <a:t>– птенчик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перо – …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голова – …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шея – …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крыло – …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клюв – </a:t>
            </a:r>
            <a:r>
              <a:rPr lang="ru-RU" sz="3200" dirty="0" smtClean="0"/>
              <a:t>…</a:t>
            </a:r>
            <a:endParaRPr lang="ru-RU" sz="3200" dirty="0"/>
          </a:p>
        </p:txBody>
      </p:sp>
      <p:pic>
        <p:nvPicPr>
          <p:cNvPr id="4098" name="Picture 2" descr="http://xn--80aqafkhejn4b.xn--p1ai/files/user/logo/7f9b1c0f814ee58da0dddc8bb2baf360b899314d1532768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57917"/>
            <a:ext cx="2857500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atsandcaps.ru/components/com_jshopping/files/img_products/full_91-237-41%280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43" y="1556792"/>
            <a:ext cx="3247505" cy="32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media/Dbi8yUiX0AALUw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5886"/>
            <a:ext cx="3569732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1000.nohoho.ru/sites/1000.nohoho.ru/files/304359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41" y="2492896"/>
            <a:ext cx="3610959" cy="36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pinimg.com/736x/61/b0/d5/61b0d55991858b66b7571b13a41fcf6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r="2051" b="5666"/>
          <a:stretch/>
        </p:blipFill>
        <p:spPr bwMode="auto">
          <a:xfrm>
            <a:off x="3341812" y="3183845"/>
            <a:ext cx="3015054" cy="35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mg2.freepng.ru/20190710/zlx/kisspng-toucan-beak-product-design-5d2564723f1279.94324647156273163425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77" y="3624135"/>
            <a:ext cx="3512490" cy="31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79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«Один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много»</a:t>
            </a:r>
          </a:p>
          <a:p>
            <a:pPr algn="ctr"/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ru-RU" sz="1600" dirty="0" smtClean="0"/>
          </a:p>
          <a:p>
            <a:pPr algn="ctr">
              <a:lnSpc>
                <a:spcPct val="150000"/>
              </a:lnSpc>
            </a:pPr>
            <a:endParaRPr lang="ru-RU" sz="1600" dirty="0"/>
          </a:p>
          <a:p>
            <a:pPr algn="ctr">
              <a:lnSpc>
                <a:spcPct val="150000"/>
              </a:lnSpc>
            </a:pPr>
            <a:endParaRPr lang="ru-RU" sz="1600" dirty="0" smtClean="0"/>
          </a:p>
          <a:p>
            <a:pPr algn="ctr">
              <a:lnSpc>
                <a:spcPct val="150000"/>
              </a:lnSpc>
            </a:pPr>
            <a:endParaRPr lang="ru-RU" sz="1600" dirty="0"/>
          </a:p>
          <a:p>
            <a:pPr algn="ctr">
              <a:lnSpc>
                <a:spcPct val="150000"/>
              </a:lnSpc>
            </a:pPr>
            <a:endParaRPr lang="ru-RU" sz="16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97633"/>
              </p:ext>
            </p:extLst>
          </p:nvPr>
        </p:nvGraphicFramePr>
        <p:xfrm>
          <a:off x="611560" y="1412776"/>
          <a:ext cx="8136903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301"/>
                <a:gridCol w="2712301"/>
                <a:gridCol w="27123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он 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- грач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они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грачи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много  грачей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   -  стриж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они …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много 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   -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соловей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они …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много 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   -</a:t>
                      </a:r>
                      <a:r>
                        <a:rPr lang="ru-RU" sz="1800" b="1" baseline="0" dirty="0" smtClean="0"/>
                        <a:t>   </a:t>
                      </a:r>
                      <a:r>
                        <a:rPr lang="ru-RU" sz="1800" b="1" dirty="0" smtClean="0"/>
                        <a:t> аист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они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много 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  - журавль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они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много 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  - скворец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они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много 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Она</a:t>
                      </a:r>
                      <a:r>
                        <a:rPr lang="ru-RU" sz="1800" b="1" baseline="0" dirty="0" smtClean="0"/>
                        <a:t> -</a:t>
                      </a:r>
                      <a:r>
                        <a:rPr lang="ru-RU" sz="1800" b="1" dirty="0" smtClean="0"/>
                        <a:t> ласточка  -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они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много 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она кукушка –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они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много 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лишний и почему?</a:t>
            </a:r>
          </a:p>
          <a:p>
            <a:r>
              <a:rPr lang="ru-RU" dirty="0"/>
              <a:t>Ласточка, кукушка, попугай, </a:t>
            </a:r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4" y="1484784"/>
            <a:ext cx="3157649" cy="236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s://im0-tub-ru.yandex.net/i?id=e3bb722e1073d3d8d2aee208a52a08d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28" y="4051576"/>
            <a:ext cx="2232248" cy="26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warbler.ru/wp-content/uploads/2015/06/Luscinia-megarhynchos-pictur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44" y="4404423"/>
            <a:ext cx="2844315" cy="21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i.pinimg.com/originals/d6/f7/9f/d6f79f0a06756496730a1f449bff10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4" y="1421399"/>
            <a:ext cx="2415713" cy="26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лишний и почему?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Журавль</a:t>
            </a:r>
            <a:r>
              <a:rPr lang="ru-RU" dirty="0">
                <a:solidFill>
                  <a:prstClr val="black"/>
                </a:solidFill>
              </a:rPr>
              <a:t>, аист, цапля, курица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s://www.rspb.org.uk/globalassets/images/birds-and-wildlife/bird-species-illustrations/crane_adult_1200x6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r="21816"/>
          <a:stretch/>
        </p:blipFill>
        <p:spPr bwMode="auto">
          <a:xfrm>
            <a:off x="683568" y="1147202"/>
            <a:ext cx="2448272" cy="23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atureguide.gr/uploads/ru/677/Ciconia_ciconia/%D0%91%D0%B5%D0%BB%D1%8B%D0%B9_%D0%B0%D0%B8%D1%81%D1%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17" y="1103023"/>
            <a:ext cx="2927123" cy="24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zabavnik.club/wp-content/uploads/2018/05/caplya_7_08181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6916" r="6878" b="8890"/>
          <a:stretch/>
        </p:blipFill>
        <p:spPr bwMode="auto">
          <a:xfrm>
            <a:off x="5292080" y="3768192"/>
            <a:ext cx="2414518" cy="27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wattagnet.com/ext/resources/Images-by-month-year/16_03/Brown-cage-free-hen.jpg?height=1200&amp;t=1458667676&amp;width=6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07" y="3717032"/>
            <a:ext cx="2536466" cy="28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кричат птицы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i="1" dirty="0"/>
              <a:t>Утка: «Кря – кря». </a:t>
            </a:r>
            <a:r>
              <a:rPr lang="ru-RU" b="1" i="1" u="sng" dirty="0"/>
              <a:t>Она крякает.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Грач: «</a:t>
            </a:r>
            <a:r>
              <a:rPr lang="ru-RU" b="1" i="1" dirty="0" err="1"/>
              <a:t>Кра</a:t>
            </a:r>
            <a:r>
              <a:rPr lang="ru-RU" b="1" i="1" dirty="0"/>
              <a:t> – </a:t>
            </a:r>
            <a:r>
              <a:rPr lang="ru-RU" b="1" i="1" dirty="0" err="1"/>
              <a:t>кра</a:t>
            </a:r>
            <a:r>
              <a:rPr lang="ru-RU" b="1" i="1" dirty="0"/>
              <a:t>». Он …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Ласточка: «</a:t>
            </a:r>
            <a:r>
              <a:rPr lang="ru-RU" b="1" i="1" dirty="0" err="1"/>
              <a:t>Чиф</a:t>
            </a:r>
            <a:r>
              <a:rPr lang="ru-RU" b="1" i="1" dirty="0"/>
              <a:t> – </a:t>
            </a:r>
            <a:r>
              <a:rPr lang="ru-RU" b="1" i="1" dirty="0" err="1"/>
              <a:t>чиф</a:t>
            </a:r>
            <a:r>
              <a:rPr lang="ru-RU" b="1" i="1" dirty="0"/>
              <a:t>». Она  …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Кукушка: «Ку – ку». Она …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Журавль: «</a:t>
            </a:r>
            <a:r>
              <a:rPr lang="ru-RU" b="1" i="1" dirty="0" err="1"/>
              <a:t>Курлы</a:t>
            </a:r>
            <a:r>
              <a:rPr lang="ru-RU" b="1" i="1" dirty="0"/>
              <a:t> – </a:t>
            </a:r>
            <a:r>
              <a:rPr lang="ru-RU" b="1" i="1" dirty="0" err="1"/>
              <a:t>курлы</a:t>
            </a:r>
            <a:r>
              <a:rPr lang="ru-RU" b="1" i="1" dirty="0"/>
              <a:t>». Он …</a:t>
            </a:r>
          </a:p>
        </p:txBody>
      </p:sp>
      <p:pic>
        <p:nvPicPr>
          <p:cNvPr id="7170" name="Picture 2" descr="https://2.bp.blogspot.com/-sbiUr-nUhD8/VuzyPar2e9I/AAAAAAAAF4Y/QkGpM2D4ZRApFaTcNb9AsbUbpxJifQBgQ/s1600/%25D1%2583%25D1%2582%25D0%25BA%25D0%25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17" y="3659201"/>
            <a:ext cx="2068782" cy="29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1.bp.blogspot.com/-YVFUkiWzSFE/VuzyVXzj1LI/AAAAAAAAF4c/i8Ww7D4mnq4pwrL1FoC1f8OaAxzj_WnwA/s1600/%25D0%25B3%25D1%2580%25D0%25B0%25D1%2587%2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65" y="3682193"/>
            <a:ext cx="2892515" cy="21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3.bp.blogspot.com/-tAUcN1gCNxE/VuzydcHWFyI/AAAAAAAAF4g/prZmEJMhkfA5T1i_yULiPYXuTywXYDk8w/s1600/%25D0%259B%25D0%25B0%25D1%2581%25D1%2582%25D0%25BE%25D1%2587%25D0%25BA%25D0%25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38282"/>
            <a:ext cx="2939222" cy="20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2.bp.blogspot.com/-gfsFDUP2YqU/VuzykbKwFlI/AAAAAAAAF4k/JmAmphp2nIs7p602OFrte7hnDs1HIABTQ/s200/%25D0%25BA%25D1%2583%25D0%25BA%25D1%2583%25D1%2588%25D0%25BA%25D0%25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4" y="4957220"/>
            <a:ext cx="2474558" cy="19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1.bp.blogspot.com/-6Jaj4xPY6l8/Vuzyq_hmBpI/AAAAAAAAF4o/R9ONVJI1myIqHyTZRzpIZG3WefgwhwQaQ/s200/%25D0%25B6%25D1%2583%25D1%2580%25D0%25B0%25D0%25B2%25D0%25BB%25D1%258C%2B%25D0%25BA%25D1%2580%25D0%25B0%25D1%2581%25D0%25B0%25D0%25B2%25D0%25BA%25D0%25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0" y="2912463"/>
            <a:ext cx="2570710" cy="18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1068/000ef0ff-703b2f41/hello_html_25edbc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qna.center/storage/photos/realmccoy79/5166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19382"/>
            <a:ext cx="712877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83</TotalTime>
  <Words>172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ПЕРЕЛЕТНЫЕ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Admin</dc:creator>
  <cp:lastModifiedBy>Windows User</cp:lastModifiedBy>
  <cp:revision>9</cp:revision>
  <dcterms:created xsi:type="dcterms:W3CDTF">2020-04-13T19:18:09Z</dcterms:created>
  <dcterms:modified xsi:type="dcterms:W3CDTF">2020-04-13T21:20:49Z</dcterms:modified>
</cp:coreProperties>
</file>